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60" r:id="rId4"/>
    <p:sldId id="257" r:id="rId5"/>
    <p:sldId id="259" r:id="rId6"/>
    <p:sldId id="269" r:id="rId7"/>
    <p:sldId id="266" r:id="rId8"/>
    <p:sldId id="261" r:id="rId9"/>
    <p:sldId id="265" r:id="rId10"/>
    <p:sldId id="262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2A6C37-6521-40BE-82A8-DBAF6B2E69D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195A85F-F81A-4066-8EB5-D01F35E291A7}">
      <dgm:prSet/>
      <dgm:spPr/>
      <dgm:t>
        <a:bodyPr/>
        <a:lstStyle/>
        <a:p>
          <a:r>
            <a:rPr lang="cs-CZ" baseline="0"/>
            <a:t>Cíle projektu</a:t>
          </a:r>
          <a:endParaRPr lang="en-US"/>
        </a:p>
      </dgm:t>
    </dgm:pt>
    <dgm:pt modelId="{A70FB7C0-47AB-4F41-BFB5-E6D65AC5AE50}" type="parTrans" cxnId="{A5B18220-4BCA-4DA4-B89D-D7E2B832D696}">
      <dgm:prSet/>
      <dgm:spPr/>
      <dgm:t>
        <a:bodyPr/>
        <a:lstStyle/>
        <a:p>
          <a:endParaRPr lang="en-US"/>
        </a:p>
      </dgm:t>
    </dgm:pt>
    <dgm:pt modelId="{1C14F4E5-7954-43B6-89CE-837B7CD48A4C}" type="sibTrans" cxnId="{A5B18220-4BCA-4DA4-B89D-D7E2B832D696}">
      <dgm:prSet/>
      <dgm:spPr/>
      <dgm:t>
        <a:bodyPr/>
        <a:lstStyle/>
        <a:p>
          <a:endParaRPr lang="en-US"/>
        </a:p>
      </dgm:t>
    </dgm:pt>
    <dgm:pt modelId="{4194DE6B-D20A-4E99-95D6-741DBCEA0833}">
      <dgm:prSet/>
      <dgm:spPr/>
      <dgm:t>
        <a:bodyPr/>
        <a:lstStyle/>
        <a:p>
          <a:r>
            <a:rPr lang="cs-CZ" baseline="0"/>
            <a:t>Využité technologie</a:t>
          </a:r>
          <a:endParaRPr lang="en-US"/>
        </a:p>
      </dgm:t>
    </dgm:pt>
    <dgm:pt modelId="{7C60B16C-1AFD-4A31-B275-DF896659EC7C}" type="parTrans" cxnId="{82C3F676-E46E-48E2-A950-545B34560951}">
      <dgm:prSet/>
      <dgm:spPr/>
      <dgm:t>
        <a:bodyPr/>
        <a:lstStyle/>
        <a:p>
          <a:endParaRPr lang="en-US"/>
        </a:p>
      </dgm:t>
    </dgm:pt>
    <dgm:pt modelId="{64CCC332-32EE-463E-8C2A-FBF9C40BCEE8}" type="sibTrans" cxnId="{82C3F676-E46E-48E2-A950-545B34560951}">
      <dgm:prSet/>
      <dgm:spPr/>
      <dgm:t>
        <a:bodyPr/>
        <a:lstStyle/>
        <a:p>
          <a:endParaRPr lang="en-US"/>
        </a:p>
      </dgm:t>
    </dgm:pt>
    <dgm:pt modelId="{6482A0AD-7C94-4FBF-B84C-B37F0DCD4F0F}">
      <dgm:prSet/>
      <dgm:spPr/>
      <dgm:t>
        <a:bodyPr/>
        <a:lstStyle/>
        <a:p>
          <a:r>
            <a:rPr lang="cs-CZ" baseline="0"/>
            <a:t>Způsoby řešení</a:t>
          </a:r>
          <a:endParaRPr lang="en-US"/>
        </a:p>
      </dgm:t>
    </dgm:pt>
    <dgm:pt modelId="{2B51E295-92B2-4DD7-8F69-DC1C48B838AB}" type="parTrans" cxnId="{9D0659F8-327F-4EBC-A1DE-FB61E89B0703}">
      <dgm:prSet/>
      <dgm:spPr/>
      <dgm:t>
        <a:bodyPr/>
        <a:lstStyle/>
        <a:p>
          <a:endParaRPr lang="en-US"/>
        </a:p>
      </dgm:t>
    </dgm:pt>
    <dgm:pt modelId="{2BA22464-9DAF-4A92-AD7B-CC771BE419D8}" type="sibTrans" cxnId="{9D0659F8-327F-4EBC-A1DE-FB61E89B0703}">
      <dgm:prSet/>
      <dgm:spPr/>
      <dgm:t>
        <a:bodyPr/>
        <a:lstStyle/>
        <a:p>
          <a:endParaRPr lang="en-US"/>
        </a:p>
      </dgm:t>
    </dgm:pt>
    <dgm:pt modelId="{5A8C0E29-4D9C-48F6-8089-1498D1704114}">
      <dgm:prSet/>
      <dgm:spPr/>
      <dgm:t>
        <a:bodyPr/>
        <a:lstStyle/>
        <a:p>
          <a:r>
            <a:rPr lang="cs-CZ" baseline="0"/>
            <a:t>Výsledky řešení</a:t>
          </a:r>
          <a:endParaRPr lang="en-US"/>
        </a:p>
      </dgm:t>
    </dgm:pt>
    <dgm:pt modelId="{49EF5FEF-CB0C-42BF-A872-F0A54070C726}" type="parTrans" cxnId="{EAD38DCE-05CC-4572-BE0E-7589BEA26051}">
      <dgm:prSet/>
      <dgm:spPr/>
      <dgm:t>
        <a:bodyPr/>
        <a:lstStyle/>
        <a:p>
          <a:endParaRPr lang="en-US"/>
        </a:p>
      </dgm:t>
    </dgm:pt>
    <dgm:pt modelId="{3E743783-83B9-4108-942D-1D798857D3CC}" type="sibTrans" cxnId="{EAD38DCE-05CC-4572-BE0E-7589BEA26051}">
      <dgm:prSet/>
      <dgm:spPr/>
      <dgm:t>
        <a:bodyPr/>
        <a:lstStyle/>
        <a:p>
          <a:endParaRPr lang="en-US"/>
        </a:p>
      </dgm:t>
    </dgm:pt>
    <dgm:pt modelId="{7C48F57F-7B0F-4366-A22C-58D7E9E21210}">
      <dgm:prSet/>
      <dgm:spPr/>
      <dgm:t>
        <a:bodyPr/>
        <a:lstStyle/>
        <a:p>
          <a:r>
            <a:rPr lang="cs-CZ" baseline="0" dirty="0"/>
            <a:t>Možné úpravy a vylepšení</a:t>
          </a:r>
          <a:endParaRPr lang="en-US" dirty="0"/>
        </a:p>
      </dgm:t>
    </dgm:pt>
    <dgm:pt modelId="{E3788E8E-2386-4932-9D29-A2C016331A3E}" type="parTrans" cxnId="{820AF231-8360-4A98-BE16-15FB6B6511EE}">
      <dgm:prSet/>
      <dgm:spPr/>
      <dgm:t>
        <a:bodyPr/>
        <a:lstStyle/>
        <a:p>
          <a:endParaRPr lang="en-US"/>
        </a:p>
      </dgm:t>
    </dgm:pt>
    <dgm:pt modelId="{06A6646F-29E4-4867-B831-F30B37FA9DA3}" type="sibTrans" cxnId="{820AF231-8360-4A98-BE16-15FB6B6511EE}">
      <dgm:prSet/>
      <dgm:spPr/>
      <dgm:t>
        <a:bodyPr/>
        <a:lstStyle/>
        <a:p>
          <a:endParaRPr lang="en-US"/>
        </a:p>
      </dgm:t>
    </dgm:pt>
    <dgm:pt modelId="{08FC1BB5-6989-46F2-8413-C349069DAD98}" type="pres">
      <dgm:prSet presAssocID="{7B2A6C37-6521-40BE-82A8-DBAF6B2E69DA}" presName="root" presStyleCnt="0">
        <dgm:presLayoutVars>
          <dgm:dir/>
          <dgm:resizeHandles val="exact"/>
        </dgm:presLayoutVars>
      </dgm:prSet>
      <dgm:spPr/>
    </dgm:pt>
    <dgm:pt modelId="{FE4ADCF2-6ABB-4BCF-A58E-C6ADAF485AE4}" type="pres">
      <dgm:prSet presAssocID="{0195A85F-F81A-4066-8EB5-D01F35E291A7}" presName="compNode" presStyleCnt="0"/>
      <dgm:spPr/>
    </dgm:pt>
    <dgm:pt modelId="{2D2E0AA6-DE10-4453-81D0-0DA7C0B46944}" type="pres">
      <dgm:prSet presAssocID="{0195A85F-F81A-4066-8EB5-D01F35E291A7}" presName="bgRect" presStyleLbl="bgShp" presStyleIdx="0" presStyleCnt="5"/>
      <dgm:spPr/>
    </dgm:pt>
    <dgm:pt modelId="{866AF01F-7493-41EB-82EC-D0BD83FBABD0}" type="pres">
      <dgm:prSet presAssocID="{0195A85F-F81A-4066-8EB5-D01F35E291A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fa do černého"/>
        </a:ext>
      </dgm:extLst>
    </dgm:pt>
    <dgm:pt modelId="{76A131B9-607A-4FE4-981E-379EBD6A67C4}" type="pres">
      <dgm:prSet presAssocID="{0195A85F-F81A-4066-8EB5-D01F35E291A7}" presName="spaceRect" presStyleCnt="0"/>
      <dgm:spPr/>
    </dgm:pt>
    <dgm:pt modelId="{C7676634-0BD2-4ED4-98CD-C844B2C06070}" type="pres">
      <dgm:prSet presAssocID="{0195A85F-F81A-4066-8EB5-D01F35E291A7}" presName="parTx" presStyleLbl="revTx" presStyleIdx="0" presStyleCnt="5">
        <dgm:presLayoutVars>
          <dgm:chMax val="0"/>
          <dgm:chPref val="0"/>
        </dgm:presLayoutVars>
      </dgm:prSet>
      <dgm:spPr/>
    </dgm:pt>
    <dgm:pt modelId="{F9D10286-7DB5-4DB3-9706-3E563BD8FD0B}" type="pres">
      <dgm:prSet presAssocID="{1C14F4E5-7954-43B6-89CE-837B7CD48A4C}" presName="sibTrans" presStyleCnt="0"/>
      <dgm:spPr/>
    </dgm:pt>
    <dgm:pt modelId="{42AC70F2-6034-42F1-9F4E-1DA001FFAB12}" type="pres">
      <dgm:prSet presAssocID="{4194DE6B-D20A-4E99-95D6-741DBCEA0833}" presName="compNode" presStyleCnt="0"/>
      <dgm:spPr/>
    </dgm:pt>
    <dgm:pt modelId="{6A22A6DE-35C8-42E0-93B0-97EB6B150947}" type="pres">
      <dgm:prSet presAssocID="{4194DE6B-D20A-4E99-95D6-741DBCEA0833}" presName="bgRect" presStyleLbl="bgShp" presStyleIdx="1" presStyleCnt="5"/>
      <dgm:spPr/>
    </dgm:pt>
    <dgm:pt modelId="{9260344E-41A0-49F7-8E77-3901FE87AD3A}" type="pres">
      <dgm:prSet presAssocID="{4194DE6B-D20A-4E99-95D6-741DBCEA083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čítač"/>
        </a:ext>
      </dgm:extLst>
    </dgm:pt>
    <dgm:pt modelId="{354BE13B-3A53-40AB-B6F1-9241892F235B}" type="pres">
      <dgm:prSet presAssocID="{4194DE6B-D20A-4E99-95D6-741DBCEA0833}" presName="spaceRect" presStyleCnt="0"/>
      <dgm:spPr/>
    </dgm:pt>
    <dgm:pt modelId="{1EC2DC47-D4C0-408A-BA1C-FDE8C2E12F47}" type="pres">
      <dgm:prSet presAssocID="{4194DE6B-D20A-4E99-95D6-741DBCEA0833}" presName="parTx" presStyleLbl="revTx" presStyleIdx="1" presStyleCnt="5">
        <dgm:presLayoutVars>
          <dgm:chMax val="0"/>
          <dgm:chPref val="0"/>
        </dgm:presLayoutVars>
      </dgm:prSet>
      <dgm:spPr/>
    </dgm:pt>
    <dgm:pt modelId="{BA679DFE-15C6-409C-8D0A-4A820F633352}" type="pres">
      <dgm:prSet presAssocID="{64CCC332-32EE-463E-8C2A-FBF9C40BCEE8}" presName="sibTrans" presStyleCnt="0"/>
      <dgm:spPr/>
    </dgm:pt>
    <dgm:pt modelId="{3FAB9032-3C1B-4E9E-BC65-B4F4A7995AF7}" type="pres">
      <dgm:prSet presAssocID="{6482A0AD-7C94-4FBF-B84C-B37F0DCD4F0F}" presName="compNode" presStyleCnt="0"/>
      <dgm:spPr/>
    </dgm:pt>
    <dgm:pt modelId="{72523CD6-0140-45F1-A4C3-EBC424524F72}" type="pres">
      <dgm:prSet presAssocID="{6482A0AD-7C94-4FBF-B84C-B37F0DCD4F0F}" presName="bgRect" presStyleLbl="bgShp" presStyleIdx="2" presStyleCnt="5"/>
      <dgm:spPr/>
    </dgm:pt>
    <dgm:pt modelId="{E92AE2AF-BD78-493B-95DA-E1CD92C483A9}" type="pres">
      <dgm:prSet presAssocID="{6482A0AD-7C94-4FBF-B84C-B37F0DCD4F0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919E941-9FB9-452B-9153-BCC03672F416}" type="pres">
      <dgm:prSet presAssocID="{6482A0AD-7C94-4FBF-B84C-B37F0DCD4F0F}" presName="spaceRect" presStyleCnt="0"/>
      <dgm:spPr/>
    </dgm:pt>
    <dgm:pt modelId="{06D6E93A-4B97-41D6-B28C-DA20FEA19601}" type="pres">
      <dgm:prSet presAssocID="{6482A0AD-7C94-4FBF-B84C-B37F0DCD4F0F}" presName="parTx" presStyleLbl="revTx" presStyleIdx="2" presStyleCnt="5">
        <dgm:presLayoutVars>
          <dgm:chMax val="0"/>
          <dgm:chPref val="0"/>
        </dgm:presLayoutVars>
      </dgm:prSet>
      <dgm:spPr/>
    </dgm:pt>
    <dgm:pt modelId="{8E0584F4-56BF-47D9-AC4D-B8366C8A8DEF}" type="pres">
      <dgm:prSet presAssocID="{2BA22464-9DAF-4A92-AD7B-CC771BE419D8}" presName="sibTrans" presStyleCnt="0"/>
      <dgm:spPr/>
    </dgm:pt>
    <dgm:pt modelId="{2A803F12-9430-4512-81AB-A03C85E71AFC}" type="pres">
      <dgm:prSet presAssocID="{5A8C0E29-4D9C-48F6-8089-1498D1704114}" presName="compNode" presStyleCnt="0"/>
      <dgm:spPr/>
    </dgm:pt>
    <dgm:pt modelId="{6300E73F-034C-4C58-A3B1-D9E2ED5CCE6C}" type="pres">
      <dgm:prSet presAssocID="{5A8C0E29-4D9C-48F6-8089-1498D1704114}" presName="bgRect" presStyleLbl="bgShp" presStyleIdx="3" presStyleCnt="5"/>
      <dgm:spPr/>
    </dgm:pt>
    <dgm:pt modelId="{126C04DC-D5F2-440A-95C2-726927C8EA4E}" type="pres">
      <dgm:prSet presAssocID="{5A8C0E29-4D9C-48F6-8089-1498D170411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5C89AA6-B79B-4400-A6D0-0271FA1F2F8E}" type="pres">
      <dgm:prSet presAssocID="{5A8C0E29-4D9C-48F6-8089-1498D1704114}" presName="spaceRect" presStyleCnt="0"/>
      <dgm:spPr/>
    </dgm:pt>
    <dgm:pt modelId="{A67DCC9C-9FAD-4E7D-9F79-46EBB7A3EDE9}" type="pres">
      <dgm:prSet presAssocID="{5A8C0E29-4D9C-48F6-8089-1498D1704114}" presName="parTx" presStyleLbl="revTx" presStyleIdx="3" presStyleCnt="5">
        <dgm:presLayoutVars>
          <dgm:chMax val="0"/>
          <dgm:chPref val="0"/>
        </dgm:presLayoutVars>
      </dgm:prSet>
      <dgm:spPr/>
    </dgm:pt>
    <dgm:pt modelId="{366136C6-3445-48AF-BD2D-C3648CA027EB}" type="pres">
      <dgm:prSet presAssocID="{3E743783-83B9-4108-942D-1D798857D3CC}" presName="sibTrans" presStyleCnt="0"/>
      <dgm:spPr/>
    </dgm:pt>
    <dgm:pt modelId="{9D84CA15-5110-4A35-8717-9CA73FC83711}" type="pres">
      <dgm:prSet presAssocID="{7C48F57F-7B0F-4366-A22C-58D7E9E21210}" presName="compNode" presStyleCnt="0"/>
      <dgm:spPr/>
    </dgm:pt>
    <dgm:pt modelId="{A115E0E1-6DCF-449C-9D7A-CAB0EC01876F}" type="pres">
      <dgm:prSet presAssocID="{7C48F57F-7B0F-4366-A22C-58D7E9E21210}" presName="bgRect" presStyleLbl="bgShp" presStyleIdx="4" presStyleCnt="5"/>
      <dgm:spPr/>
    </dgm:pt>
    <dgm:pt modelId="{CD98C793-B854-4A66-A345-0ECD639ECBE9}" type="pres">
      <dgm:prSet presAssocID="{7C48F57F-7B0F-4366-A22C-58D7E9E2121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užka"/>
        </a:ext>
      </dgm:extLst>
    </dgm:pt>
    <dgm:pt modelId="{E1AAE48C-74A9-4758-ABB1-4A150FF80B5C}" type="pres">
      <dgm:prSet presAssocID="{7C48F57F-7B0F-4366-A22C-58D7E9E21210}" presName="spaceRect" presStyleCnt="0"/>
      <dgm:spPr/>
    </dgm:pt>
    <dgm:pt modelId="{E6A1D1E2-3A8A-4D6B-9E1B-19CD034E8AD7}" type="pres">
      <dgm:prSet presAssocID="{7C48F57F-7B0F-4366-A22C-58D7E9E2121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5B18220-4BCA-4DA4-B89D-D7E2B832D696}" srcId="{7B2A6C37-6521-40BE-82A8-DBAF6B2E69DA}" destId="{0195A85F-F81A-4066-8EB5-D01F35E291A7}" srcOrd="0" destOrd="0" parTransId="{A70FB7C0-47AB-4F41-BFB5-E6D65AC5AE50}" sibTransId="{1C14F4E5-7954-43B6-89CE-837B7CD48A4C}"/>
    <dgm:cxn modelId="{D7153C2A-1A25-48C3-AD9D-1886F9E86072}" type="presOf" srcId="{5A8C0E29-4D9C-48F6-8089-1498D1704114}" destId="{A67DCC9C-9FAD-4E7D-9F79-46EBB7A3EDE9}" srcOrd="0" destOrd="0" presId="urn:microsoft.com/office/officeart/2018/2/layout/IconVerticalSolidList"/>
    <dgm:cxn modelId="{FB9BED2D-341E-49CD-8BC0-0D063B5A6680}" type="presOf" srcId="{7C48F57F-7B0F-4366-A22C-58D7E9E21210}" destId="{E6A1D1E2-3A8A-4D6B-9E1B-19CD034E8AD7}" srcOrd="0" destOrd="0" presId="urn:microsoft.com/office/officeart/2018/2/layout/IconVerticalSolidList"/>
    <dgm:cxn modelId="{820AF231-8360-4A98-BE16-15FB6B6511EE}" srcId="{7B2A6C37-6521-40BE-82A8-DBAF6B2E69DA}" destId="{7C48F57F-7B0F-4366-A22C-58D7E9E21210}" srcOrd="4" destOrd="0" parTransId="{E3788E8E-2386-4932-9D29-A2C016331A3E}" sibTransId="{06A6646F-29E4-4867-B831-F30B37FA9DA3}"/>
    <dgm:cxn modelId="{00643E3C-3C32-406E-BAD0-152E3015E117}" type="presOf" srcId="{6482A0AD-7C94-4FBF-B84C-B37F0DCD4F0F}" destId="{06D6E93A-4B97-41D6-B28C-DA20FEA19601}" srcOrd="0" destOrd="0" presId="urn:microsoft.com/office/officeart/2018/2/layout/IconVerticalSolidList"/>
    <dgm:cxn modelId="{34F9C250-1A77-4065-A6D5-36FDA23504DA}" type="presOf" srcId="{7B2A6C37-6521-40BE-82A8-DBAF6B2E69DA}" destId="{08FC1BB5-6989-46F2-8413-C349069DAD98}" srcOrd="0" destOrd="0" presId="urn:microsoft.com/office/officeart/2018/2/layout/IconVerticalSolidList"/>
    <dgm:cxn modelId="{82C3F676-E46E-48E2-A950-545B34560951}" srcId="{7B2A6C37-6521-40BE-82A8-DBAF6B2E69DA}" destId="{4194DE6B-D20A-4E99-95D6-741DBCEA0833}" srcOrd="1" destOrd="0" parTransId="{7C60B16C-1AFD-4A31-B275-DF896659EC7C}" sibTransId="{64CCC332-32EE-463E-8C2A-FBF9C40BCEE8}"/>
    <dgm:cxn modelId="{FB0E87C4-E178-4B02-A885-6E204072279B}" type="presOf" srcId="{0195A85F-F81A-4066-8EB5-D01F35E291A7}" destId="{C7676634-0BD2-4ED4-98CD-C844B2C06070}" srcOrd="0" destOrd="0" presId="urn:microsoft.com/office/officeart/2018/2/layout/IconVerticalSolidList"/>
    <dgm:cxn modelId="{EAD38DCE-05CC-4572-BE0E-7589BEA26051}" srcId="{7B2A6C37-6521-40BE-82A8-DBAF6B2E69DA}" destId="{5A8C0E29-4D9C-48F6-8089-1498D1704114}" srcOrd="3" destOrd="0" parTransId="{49EF5FEF-CB0C-42BF-A872-F0A54070C726}" sibTransId="{3E743783-83B9-4108-942D-1D798857D3CC}"/>
    <dgm:cxn modelId="{CB09E4E2-1556-4562-97D0-DCBEA1F6E2AD}" type="presOf" srcId="{4194DE6B-D20A-4E99-95D6-741DBCEA0833}" destId="{1EC2DC47-D4C0-408A-BA1C-FDE8C2E12F47}" srcOrd="0" destOrd="0" presId="urn:microsoft.com/office/officeart/2018/2/layout/IconVerticalSolidList"/>
    <dgm:cxn modelId="{9D0659F8-327F-4EBC-A1DE-FB61E89B0703}" srcId="{7B2A6C37-6521-40BE-82A8-DBAF6B2E69DA}" destId="{6482A0AD-7C94-4FBF-B84C-B37F0DCD4F0F}" srcOrd="2" destOrd="0" parTransId="{2B51E295-92B2-4DD7-8F69-DC1C48B838AB}" sibTransId="{2BA22464-9DAF-4A92-AD7B-CC771BE419D8}"/>
    <dgm:cxn modelId="{935AB5C7-5B95-4502-9438-4524AF8511BA}" type="presParOf" srcId="{08FC1BB5-6989-46F2-8413-C349069DAD98}" destId="{FE4ADCF2-6ABB-4BCF-A58E-C6ADAF485AE4}" srcOrd="0" destOrd="0" presId="urn:microsoft.com/office/officeart/2018/2/layout/IconVerticalSolidList"/>
    <dgm:cxn modelId="{C002675D-5EF9-4F7C-9923-B5E9647BE6CA}" type="presParOf" srcId="{FE4ADCF2-6ABB-4BCF-A58E-C6ADAF485AE4}" destId="{2D2E0AA6-DE10-4453-81D0-0DA7C0B46944}" srcOrd="0" destOrd="0" presId="urn:microsoft.com/office/officeart/2018/2/layout/IconVerticalSolidList"/>
    <dgm:cxn modelId="{F6697C76-AE12-408A-A9F7-AFD15FD76A6A}" type="presParOf" srcId="{FE4ADCF2-6ABB-4BCF-A58E-C6ADAF485AE4}" destId="{866AF01F-7493-41EB-82EC-D0BD83FBABD0}" srcOrd="1" destOrd="0" presId="urn:microsoft.com/office/officeart/2018/2/layout/IconVerticalSolidList"/>
    <dgm:cxn modelId="{09F8FBB4-E076-4154-B462-2BD42FDAF4BB}" type="presParOf" srcId="{FE4ADCF2-6ABB-4BCF-A58E-C6ADAF485AE4}" destId="{76A131B9-607A-4FE4-981E-379EBD6A67C4}" srcOrd="2" destOrd="0" presId="urn:microsoft.com/office/officeart/2018/2/layout/IconVerticalSolidList"/>
    <dgm:cxn modelId="{5AA0AEF0-F822-4D68-9181-CFF92C2A8693}" type="presParOf" srcId="{FE4ADCF2-6ABB-4BCF-A58E-C6ADAF485AE4}" destId="{C7676634-0BD2-4ED4-98CD-C844B2C06070}" srcOrd="3" destOrd="0" presId="urn:microsoft.com/office/officeart/2018/2/layout/IconVerticalSolidList"/>
    <dgm:cxn modelId="{E3F033B6-3399-48F0-AF53-2DF0E20A719D}" type="presParOf" srcId="{08FC1BB5-6989-46F2-8413-C349069DAD98}" destId="{F9D10286-7DB5-4DB3-9706-3E563BD8FD0B}" srcOrd="1" destOrd="0" presId="urn:microsoft.com/office/officeart/2018/2/layout/IconVerticalSolidList"/>
    <dgm:cxn modelId="{73C1361F-FA92-4947-AC4F-484B2B820920}" type="presParOf" srcId="{08FC1BB5-6989-46F2-8413-C349069DAD98}" destId="{42AC70F2-6034-42F1-9F4E-1DA001FFAB12}" srcOrd="2" destOrd="0" presId="urn:microsoft.com/office/officeart/2018/2/layout/IconVerticalSolidList"/>
    <dgm:cxn modelId="{CC5F361D-604C-4C01-8F93-463EB362EA8F}" type="presParOf" srcId="{42AC70F2-6034-42F1-9F4E-1DA001FFAB12}" destId="{6A22A6DE-35C8-42E0-93B0-97EB6B150947}" srcOrd="0" destOrd="0" presId="urn:microsoft.com/office/officeart/2018/2/layout/IconVerticalSolidList"/>
    <dgm:cxn modelId="{9B6729F1-A0A4-4E43-B887-EE865D7D7C75}" type="presParOf" srcId="{42AC70F2-6034-42F1-9F4E-1DA001FFAB12}" destId="{9260344E-41A0-49F7-8E77-3901FE87AD3A}" srcOrd="1" destOrd="0" presId="urn:microsoft.com/office/officeart/2018/2/layout/IconVerticalSolidList"/>
    <dgm:cxn modelId="{16C6E118-B169-4124-82F6-FBC437347AD2}" type="presParOf" srcId="{42AC70F2-6034-42F1-9F4E-1DA001FFAB12}" destId="{354BE13B-3A53-40AB-B6F1-9241892F235B}" srcOrd="2" destOrd="0" presId="urn:microsoft.com/office/officeart/2018/2/layout/IconVerticalSolidList"/>
    <dgm:cxn modelId="{AE57B266-ABE4-4127-89F1-9B739FA3FC0A}" type="presParOf" srcId="{42AC70F2-6034-42F1-9F4E-1DA001FFAB12}" destId="{1EC2DC47-D4C0-408A-BA1C-FDE8C2E12F47}" srcOrd="3" destOrd="0" presId="urn:microsoft.com/office/officeart/2018/2/layout/IconVerticalSolidList"/>
    <dgm:cxn modelId="{4A66AE3D-186E-4532-8161-8A30329D8C45}" type="presParOf" srcId="{08FC1BB5-6989-46F2-8413-C349069DAD98}" destId="{BA679DFE-15C6-409C-8D0A-4A820F633352}" srcOrd="3" destOrd="0" presId="urn:microsoft.com/office/officeart/2018/2/layout/IconVerticalSolidList"/>
    <dgm:cxn modelId="{1B384B25-0F9E-4A85-A182-BF01E933379B}" type="presParOf" srcId="{08FC1BB5-6989-46F2-8413-C349069DAD98}" destId="{3FAB9032-3C1B-4E9E-BC65-B4F4A7995AF7}" srcOrd="4" destOrd="0" presId="urn:microsoft.com/office/officeart/2018/2/layout/IconVerticalSolidList"/>
    <dgm:cxn modelId="{232EAA10-605E-42C0-B52D-C65152E6BE47}" type="presParOf" srcId="{3FAB9032-3C1B-4E9E-BC65-B4F4A7995AF7}" destId="{72523CD6-0140-45F1-A4C3-EBC424524F72}" srcOrd="0" destOrd="0" presId="urn:microsoft.com/office/officeart/2018/2/layout/IconVerticalSolidList"/>
    <dgm:cxn modelId="{3F850707-D364-458A-BACE-0BA6C62FA170}" type="presParOf" srcId="{3FAB9032-3C1B-4E9E-BC65-B4F4A7995AF7}" destId="{E92AE2AF-BD78-493B-95DA-E1CD92C483A9}" srcOrd="1" destOrd="0" presId="urn:microsoft.com/office/officeart/2018/2/layout/IconVerticalSolidList"/>
    <dgm:cxn modelId="{A92CC2AF-792B-4F62-A2E5-31EF9BFEB68D}" type="presParOf" srcId="{3FAB9032-3C1B-4E9E-BC65-B4F4A7995AF7}" destId="{9919E941-9FB9-452B-9153-BCC03672F416}" srcOrd="2" destOrd="0" presId="urn:microsoft.com/office/officeart/2018/2/layout/IconVerticalSolidList"/>
    <dgm:cxn modelId="{7DBFBA0B-0148-4D66-AF41-EFC63F410EDC}" type="presParOf" srcId="{3FAB9032-3C1B-4E9E-BC65-B4F4A7995AF7}" destId="{06D6E93A-4B97-41D6-B28C-DA20FEA19601}" srcOrd="3" destOrd="0" presId="urn:microsoft.com/office/officeart/2018/2/layout/IconVerticalSolidList"/>
    <dgm:cxn modelId="{2C34C079-A179-4283-A47C-36C07477C820}" type="presParOf" srcId="{08FC1BB5-6989-46F2-8413-C349069DAD98}" destId="{8E0584F4-56BF-47D9-AC4D-B8366C8A8DEF}" srcOrd="5" destOrd="0" presId="urn:microsoft.com/office/officeart/2018/2/layout/IconVerticalSolidList"/>
    <dgm:cxn modelId="{2CF5B5FA-D4AC-4231-8FFF-138C8F4FB78E}" type="presParOf" srcId="{08FC1BB5-6989-46F2-8413-C349069DAD98}" destId="{2A803F12-9430-4512-81AB-A03C85E71AFC}" srcOrd="6" destOrd="0" presId="urn:microsoft.com/office/officeart/2018/2/layout/IconVerticalSolidList"/>
    <dgm:cxn modelId="{AE6BC8F4-9FBF-42D5-8485-C58ADCE984CE}" type="presParOf" srcId="{2A803F12-9430-4512-81AB-A03C85E71AFC}" destId="{6300E73F-034C-4C58-A3B1-D9E2ED5CCE6C}" srcOrd="0" destOrd="0" presId="urn:microsoft.com/office/officeart/2018/2/layout/IconVerticalSolidList"/>
    <dgm:cxn modelId="{A28ED21B-286E-462C-AA4F-5F27170F9A69}" type="presParOf" srcId="{2A803F12-9430-4512-81AB-A03C85E71AFC}" destId="{126C04DC-D5F2-440A-95C2-726927C8EA4E}" srcOrd="1" destOrd="0" presId="urn:microsoft.com/office/officeart/2018/2/layout/IconVerticalSolidList"/>
    <dgm:cxn modelId="{765D5069-2C47-45B7-9BFB-2E9AEF7B840A}" type="presParOf" srcId="{2A803F12-9430-4512-81AB-A03C85E71AFC}" destId="{75C89AA6-B79B-4400-A6D0-0271FA1F2F8E}" srcOrd="2" destOrd="0" presId="urn:microsoft.com/office/officeart/2018/2/layout/IconVerticalSolidList"/>
    <dgm:cxn modelId="{25ABF719-2974-4E71-A2F9-3D64A533F509}" type="presParOf" srcId="{2A803F12-9430-4512-81AB-A03C85E71AFC}" destId="{A67DCC9C-9FAD-4E7D-9F79-46EBB7A3EDE9}" srcOrd="3" destOrd="0" presId="urn:microsoft.com/office/officeart/2018/2/layout/IconVerticalSolidList"/>
    <dgm:cxn modelId="{F2195404-FD5A-4215-A9EE-DF17D7B0CACC}" type="presParOf" srcId="{08FC1BB5-6989-46F2-8413-C349069DAD98}" destId="{366136C6-3445-48AF-BD2D-C3648CA027EB}" srcOrd="7" destOrd="0" presId="urn:microsoft.com/office/officeart/2018/2/layout/IconVerticalSolidList"/>
    <dgm:cxn modelId="{3D7A44D4-670A-464F-B47D-C8DFFD068A6E}" type="presParOf" srcId="{08FC1BB5-6989-46F2-8413-C349069DAD98}" destId="{9D84CA15-5110-4A35-8717-9CA73FC83711}" srcOrd="8" destOrd="0" presId="urn:microsoft.com/office/officeart/2018/2/layout/IconVerticalSolidList"/>
    <dgm:cxn modelId="{C147B2A5-9F23-4679-8393-92D46DEF758C}" type="presParOf" srcId="{9D84CA15-5110-4A35-8717-9CA73FC83711}" destId="{A115E0E1-6DCF-449C-9D7A-CAB0EC01876F}" srcOrd="0" destOrd="0" presId="urn:microsoft.com/office/officeart/2018/2/layout/IconVerticalSolidList"/>
    <dgm:cxn modelId="{DF86CF57-A097-4784-9981-E16783C71D7E}" type="presParOf" srcId="{9D84CA15-5110-4A35-8717-9CA73FC83711}" destId="{CD98C793-B854-4A66-A345-0ECD639ECBE9}" srcOrd="1" destOrd="0" presId="urn:microsoft.com/office/officeart/2018/2/layout/IconVerticalSolidList"/>
    <dgm:cxn modelId="{BD79D7C2-2F40-4BBB-9D80-59EE86E93393}" type="presParOf" srcId="{9D84CA15-5110-4A35-8717-9CA73FC83711}" destId="{E1AAE48C-74A9-4758-ABB1-4A150FF80B5C}" srcOrd="2" destOrd="0" presId="urn:microsoft.com/office/officeart/2018/2/layout/IconVerticalSolidList"/>
    <dgm:cxn modelId="{9BCE06DD-47FE-47C6-AB29-7154DCF261F5}" type="presParOf" srcId="{9D84CA15-5110-4A35-8717-9CA73FC83711}" destId="{E6A1D1E2-3A8A-4D6B-9E1B-19CD034E8A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E0AA6-DE10-4453-81D0-0DA7C0B46944}">
      <dsp:nvSpPr>
        <dsp:cNvPr id="0" name=""/>
        <dsp:cNvSpPr/>
      </dsp:nvSpPr>
      <dsp:spPr>
        <a:xfrm>
          <a:off x="0" y="4357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AF01F-7493-41EB-82EC-D0BD83FBABD0}">
      <dsp:nvSpPr>
        <dsp:cNvPr id="0" name=""/>
        <dsp:cNvSpPr/>
      </dsp:nvSpPr>
      <dsp:spPr>
        <a:xfrm>
          <a:off x="280776" y="213199"/>
          <a:ext cx="510503" cy="510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76634-0BD2-4ED4-98CD-C844B2C06070}">
      <dsp:nvSpPr>
        <dsp:cNvPr id="0" name=""/>
        <dsp:cNvSpPr/>
      </dsp:nvSpPr>
      <dsp:spPr>
        <a:xfrm>
          <a:off x="1072056" y="4357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baseline="0"/>
            <a:t>Cíle projektu</a:t>
          </a:r>
          <a:endParaRPr lang="en-US" sz="1900" kern="1200"/>
        </a:p>
      </dsp:txBody>
      <dsp:txXfrm>
        <a:off x="1072056" y="4357"/>
        <a:ext cx="5434247" cy="928187"/>
      </dsp:txXfrm>
    </dsp:sp>
    <dsp:sp modelId="{6A22A6DE-35C8-42E0-93B0-97EB6B150947}">
      <dsp:nvSpPr>
        <dsp:cNvPr id="0" name=""/>
        <dsp:cNvSpPr/>
      </dsp:nvSpPr>
      <dsp:spPr>
        <a:xfrm>
          <a:off x="0" y="1164591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60344E-41A0-49F7-8E77-3901FE87AD3A}">
      <dsp:nvSpPr>
        <dsp:cNvPr id="0" name=""/>
        <dsp:cNvSpPr/>
      </dsp:nvSpPr>
      <dsp:spPr>
        <a:xfrm>
          <a:off x="280776" y="1373434"/>
          <a:ext cx="510503" cy="510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2DC47-D4C0-408A-BA1C-FDE8C2E12F47}">
      <dsp:nvSpPr>
        <dsp:cNvPr id="0" name=""/>
        <dsp:cNvSpPr/>
      </dsp:nvSpPr>
      <dsp:spPr>
        <a:xfrm>
          <a:off x="1072056" y="1164591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baseline="0"/>
            <a:t>Využité technologie</a:t>
          </a:r>
          <a:endParaRPr lang="en-US" sz="1900" kern="1200"/>
        </a:p>
      </dsp:txBody>
      <dsp:txXfrm>
        <a:off x="1072056" y="1164591"/>
        <a:ext cx="5434247" cy="928187"/>
      </dsp:txXfrm>
    </dsp:sp>
    <dsp:sp modelId="{72523CD6-0140-45F1-A4C3-EBC424524F72}">
      <dsp:nvSpPr>
        <dsp:cNvPr id="0" name=""/>
        <dsp:cNvSpPr/>
      </dsp:nvSpPr>
      <dsp:spPr>
        <a:xfrm>
          <a:off x="0" y="2324826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AE2AF-BD78-493B-95DA-E1CD92C483A9}">
      <dsp:nvSpPr>
        <dsp:cNvPr id="0" name=""/>
        <dsp:cNvSpPr/>
      </dsp:nvSpPr>
      <dsp:spPr>
        <a:xfrm>
          <a:off x="280776" y="2533668"/>
          <a:ext cx="510503" cy="510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D6E93A-4B97-41D6-B28C-DA20FEA19601}">
      <dsp:nvSpPr>
        <dsp:cNvPr id="0" name=""/>
        <dsp:cNvSpPr/>
      </dsp:nvSpPr>
      <dsp:spPr>
        <a:xfrm>
          <a:off x="1072056" y="2324826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baseline="0"/>
            <a:t>Způsoby řešení</a:t>
          </a:r>
          <a:endParaRPr lang="en-US" sz="1900" kern="1200"/>
        </a:p>
      </dsp:txBody>
      <dsp:txXfrm>
        <a:off x="1072056" y="2324826"/>
        <a:ext cx="5434247" cy="928187"/>
      </dsp:txXfrm>
    </dsp:sp>
    <dsp:sp modelId="{6300E73F-034C-4C58-A3B1-D9E2ED5CCE6C}">
      <dsp:nvSpPr>
        <dsp:cNvPr id="0" name=""/>
        <dsp:cNvSpPr/>
      </dsp:nvSpPr>
      <dsp:spPr>
        <a:xfrm>
          <a:off x="0" y="3485060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C04DC-D5F2-440A-95C2-726927C8EA4E}">
      <dsp:nvSpPr>
        <dsp:cNvPr id="0" name=""/>
        <dsp:cNvSpPr/>
      </dsp:nvSpPr>
      <dsp:spPr>
        <a:xfrm>
          <a:off x="280776" y="3693902"/>
          <a:ext cx="510503" cy="5105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DCC9C-9FAD-4E7D-9F79-46EBB7A3EDE9}">
      <dsp:nvSpPr>
        <dsp:cNvPr id="0" name=""/>
        <dsp:cNvSpPr/>
      </dsp:nvSpPr>
      <dsp:spPr>
        <a:xfrm>
          <a:off x="1072056" y="3485060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baseline="0"/>
            <a:t>Výsledky řešení</a:t>
          </a:r>
          <a:endParaRPr lang="en-US" sz="1900" kern="1200"/>
        </a:p>
      </dsp:txBody>
      <dsp:txXfrm>
        <a:off x="1072056" y="3485060"/>
        <a:ext cx="5434247" cy="928187"/>
      </dsp:txXfrm>
    </dsp:sp>
    <dsp:sp modelId="{A115E0E1-6DCF-449C-9D7A-CAB0EC01876F}">
      <dsp:nvSpPr>
        <dsp:cNvPr id="0" name=""/>
        <dsp:cNvSpPr/>
      </dsp:nvSpPr>
      <dsp:spPr>
        <a:xfrm>
          <a:off x="0" y="4645294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8C793-B854-4A66-A345-0ECD639ECBE9}">
      <dsp:nvSpPr>
        <dsp:cNvPr id="0" name=""/>
        <dsp:cNvSpPr/>
      </dsp:nvSpPr>
      <dsp:spPr>
        <a:xfrm>
          <a:off x="280776" y="4854137"/>
          <a:ext cx="510503" cy="5105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1D1E2-3A8A-4D6B-9E1B-19CD034E8AD7}">
      <dsp:nvSpPr>
        <dsp:cNvPr id="0" name=""/>
        <dsp:cNvSpPr/>
      </dsp:nvSpPr>
      <dsp:spPr>
        <a:xfrm>
          <a:off x="1072056" y="4645294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baseline="0" dirty="0"/>
            <a:t>Možné úpravy a vylepšení</a:t>
          </a:r>
          <a:endParaRPr lang="en-US" sz="1900" kern="1200" dirty="0"/>
        </a:p>
      </dsp:txBody>
      <dsp:txXfrm>
        <a:off x="1072056" y="4645294"/>
        <a:ext cx="5434247" cy="928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6203C5-1978-40DD-98FE-F8EA1924BB99}" type="datetimeFigureOut">
              <a:rPr lang="cs-CZ" smtClean="0"/>
              <a:t>19.01.2021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36316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03C5-1978-40DD-98FE-F8EA1924BB99}" type="datetimeFigureOut">
              <a:rPr lang="cs-CZ" smtClean="0"/>
              <a:t>19.01.2021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04589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03C5-1978-40DD-98FE-F8EA1924BB99}" type="datetimeFigureOut">
              <a:rPr lang="cs-CZ" smtClean="0"/>
              <a:t>19.01.2021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36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03C5-1978-40DD-98FE-F8EA1924BB99}" type="datetimeFigureOut">
              <a:rPr lang="cs-CZ" smtClean="0"/>
              <a:t>19.01.2021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7219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6203C5-1978-40DD-98FE-F8EA1924BB99}" type="datetimeFigureOut">
              <a:rPr lang="cs-CZ" smtClean="0"/>
              <a:t>19.01.2021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51392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03C5-1978-40DD-98FE-F8EA1924BB99}" type="datetimeFigureOut">
              <a:rPr lang="cs-CZ" smtClean="0"/>
              <a:t>19.01.2021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8479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03C5-1978-40DD-98FE-F8EA1924BB99}" type="datetimeFigureOut">
              <a:rPr lang="cs-CZ" smtClean="0"/>
              <a:t>19.01.2021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244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03C5-1978-40DD-98FE-F8EA1924BB99}" type="datetimeFigureOut">
              <a:rPr lang="cs-CZ" smtClean="0"/>
              <a:t>19.01.2021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3259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03C5-1978-40DD-98FE-F8EA1924BB99}" type="datetimeFigureOut">
              <a:rPr lang="cs-CZ" smtClean="0"/>
              <a:t>19.01.2021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789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6203C5-1978-40DD-98FE-F8EA1924BB99}" type="datetimeFigureOut">
              <a:rPr lang="cs-CZ" smtClean="0"/>
              <a:t>19.01.2021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4375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6203C5-1978-40DD-98FE-F8EA1924BB99}" type="datetimeFigureOut">
              <a:rPr lang="cs-CZ" smtClean="0"/>
              <a:t>19.01.2021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35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6203C5-1978-40DD-98FE-F8EA1924BB99}" type="datetimeFigureOut">
              <a:rPr lang="cs-CZ" smtClean="0"/>
              <a:t>19.01.2021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517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10F0F57-7A7F-434F-9A28-1C79AA58F9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Dávkovač krmiva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52E3034-297E-4499-A27E-FD6DC75297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Ondřej Marek</a:t>
            </a:r>
            <a:br>
              <a:rPr lang="cs-CZ" dirty="0"/>
            </a:br>
            <a:r>
              <a:rPr lang="cs-CZ" dirty="0"/>
              <a:t>2020/2021</a:t>
            </a:r>
          </a:p>
        </p:txBody>
      </p:sp>
      <p:pic>
        <p:nvPicPr>
          <p:cNvPr id="2050" name="Picture 2" descr="Logo školy">
            <a:extLst>
              <a:ext uri="{FF2B5EF4-FFF2-40B4-BE49-F238E27FC236}">
                <a16:creationId xmlns:a16="http://schemas.microsoft.com/office/drawing/2014/main" id="{41972245-AA94-4831-A66B-FAAC2C59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17" y="4804391"/>
            <a:ext cx="2381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677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BD4253-6E4F-443C-BEE2-3F2C2D375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Možné úpravy a vylepšení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6DA4CE-CFDA-4F85-B9B2-6C889A7C3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cs-CZ" dirty="0"/>
          </a:p>
          <a:p>
            <a:r>
              <a:rPr lang="cs-CZ" dirty="0"/>
              <a:t>Ukládání času do JSON souboru</a:t>
            </a:r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Vizuální podoba zařízení</a:t>
            </a:r>
          </a:p>
        </p:txBody>
      </p:sp>
    </p:spTree>
    <p:extLst>
      <p:ext uri="{BB962C8B-B14F-4D97-AF65-F5344CB8AC3E}">
        <p14:creationId xmlns:p14="http://schemas.microsoft.com/office/powerpoint/2010/main" val="239437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50D663-43CE-469D-ADD9-2F0D4C45B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686050"/>
            <a:ext cx="9601200" cy="1485900"/>
          </a:xfrm>
        </p:spPr>
        <p:txBody>
          <a:bodyPr/>
          <a:lstStyle/>
          <a:p>
            <a:pPr algn="ctr"/>
            <a:r>
              <a:rPr lang="cs-CZ" dirty="0"/>
              <a:t>DĚKUJI ZA POZORNOST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82F574E-3A6F-4911-83D2-14FE103E1FDA}"/>
              </a:ext>
            </a:extLst>
          </p:cNvPr>
          <p:cNvSpPr txBox="1">
            <a:spLocks/>
          </p:cNvSpPr>
          <p:nvPr/>
        </p:nvSpPr>
        <p:spPr>
          <a:xfrm>
            <a:off x="2680163" y="3746554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dirty="0" err="1"/>
              <a:t>Github</a:t>
            </a:r>
            <a:r>
              <a:rPr lang="cs-CZ" dirty="0"/>
              <a:t>:</a:t>
            </a:r>
          </a:p>
          <a:p>
            <a:pPr marL="0" indent="0" algn="ctr">
              <a:buNone/>
            </a:pPr>
            <a:r>
              <a:rPr lang="cs-CZ" dirty="0"/>
              <a:t>https://github.com/OndraMarek/zaverecny_projekt</a:t>
            </a:r>
          </a:p>
        </p:txBody>
      </p:sp>
    </p:spTree>
    <p:extLst>
      <p:ext uri="{BB962C8B-B14F-4D97-AF65-F5344CB8AC3E}">
        <p14:creationId xmlns:p14="http://schemas.microsoft.com/office/powerpoint/2010/main" val="187483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A26CC53-8636-447F-9AB8-6D7396604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cs-CZ" dirty="0"/>
              <a:t>Obsah</a:t>
            </a:r>
          </a:p>
        </p:txBody>
      </p:sp>
      <p:graphicFrame>
        <p:nvGraphicFramePr>
          <p:cNvPr id="7" name="Zástupný obsah 2">
            <a:extLst>
              <a:ext uri="{FF2B5EF4-FFF2-40B4-BE49-F238E27FC236}">
                <a16:creationId xmlns:a16="http://schemas.microsoft.com/office/drawing/2014/main" id="{E620818F-C6C2-44CE-A3CC-FBD624BBA3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427383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9409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D75924-1BA1-4806-8CFC-44AF88C7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Cíle projektu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3C06A56-597A-4E11-8711-A32C405C0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  <a:p>
            <a:r>
              <a:rPr lang="cs-CZ" dirty="0"/>
              <a:t>Vytvořit dávkovač krmiva</a:t>
            </a:r>
          </a:p>
          <a:p>
            <a:endParaRPr lang="cs-CZ" dirty="0"/>
          </a:p>
          <a:p>
            <a:r>
              <a:rPr lang="cs-CZ" dirty="0"/>
              <a:t>Nastavení času přes webovou aplikaci</a:t>
            </a:r>
          </a:p>
        </p:txBody>
      </p:sp>
    </p:spTree>
    <p:extLst>
      <p:ext uri="{BB962C8B-B14F-4D97-AF65-F5344CB8AC3E}">
        <p14:creationId xmlns:p14="http://schemas.microsoft.com/office/powerpoint/2010/main" val="314996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04077B-6564-4334-9451-6EB33D76B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Využité technologie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48D4A6E-BCF6-4829-BC8E-8168F9B31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  <a:p>
            <a:r>
              <a:rPr lang="cs-CZ" dirty="0"/>
              <a:t>Hardware:  </a:t>
            </a:r>
            <a:r>
              <a:rPr lang="cs-CZ" dirty="0">
                <a:effectLst/>
              </a:rPr>
              <a:t>ESP8266 </a:t>
            </a:r>
            <a:r>
              <a:rPr lang="cs-CZ" dirty="0" err="1">
                <a:effectLst/>
              </a:rPr>
              <a:t>WeMos</a:t>
            </a:r>
            <a:r>
              <a:rPr lang="cs-CZ" dirty="0"/>
              <a:t> D1 mini</a:t>
            </a:r>
            <a:br>
              <a:rPr lang="cs-CZ" dirty="0"/>
            </a:br>
            <a:r>
              <a:rPr lang="cs-CZ" dirty="0"/>
              <a:t>	           </a:t>
            </a:r>
            <a:r>
              <a:rPr lang="cs-CZ" i="0" dirty="0" err="1"/>
              <a:t>Servo</a:t>
            </a:r>
            <a:r>
              <a:rPr lang="cs-CZ" i="0" dirty="0"/>
              <a:t> motor SG90</a:t>
            </a:r>
          </a:p>
          <a:p>
            <a:endParaRPr lang="cs-CZ" dirty="0">
              <a:effectLst/>
            </a:endParaRPr>
          </a:p>
          <a:p>
            <a:r>
              <a:rPr lang="cs-CZ" dirty="0"/>
              <a:t>Software: Jazyk </a:t>
            </a:r>
            <a:r>
              <a:rPr lang="cs-CZ" dirty="0" err="1"/>
              <a:t>Wiring</a:t>
            </a:r>
            <a:br>
              <a:rPr lang="cs-CZ" dirty="0"/>
            </a:br>
            <a:r>
              <a:rPr lang="cs-CZ" dirty="0"/>
              <a:t>	         </a:t>
            </a:r>
            <a:r>
              <a:rPr lang="cs-CZ" dirty="0" err="1"/>
              <a:t>Visual</a:t>
            </a:r>
            <a:r>
              <a:rPr lang="cs-CZ" dirty="0"/>
              <a:t> Studio </a:t>
            </a:r>
            <a:r>
              <a:rPr lang="cs-CZ" dirty="0" err="1"/>
              <a:t>Code</a:t>
            </a:r>
            <a:br>
              <a:rPr lang="cs-CZ" dirty="0"/>
            </a:br>
            <a:r>
              <a:rPr lang="cs-CZ" dirty="0"/>
              <a:t>	         </a:t>
            </a:r>
            <a:r>
              <a:rPr lang="cs-CZ" dirty="0" err="1"/>
              <a:t>PlatformIO</a:t>
            </a:r>
            <a:endParaRPr lang="cs-CZ" dirty="0">
              <a:effectLst/>
            </a:endParaRP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35606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9636A4A-60F7-4929-8299-5ECAF08C3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Schématické zapojení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6B57C36-DCDB-418D-A23D-B12FCE6C7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26" name="Picture 2" descr="Odeslaný screenshot obrázek ">
            <a:extLst>
              <a:ext uri="{FF2B5EF4-FFF2-40B4-BE49-F238E27FC236}">
                <a16:creationId xmlns:a16="http://schemas.microsoft.com/office/drawing/2014/main" id="{77A9D724-4A66-428D-B05A-D2E29CC1E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88" y="1640377"/>
            <a:ext cx="9822024" cy="487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150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FC789BA-FF35-486A-9520-AF047AA7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Způsoby řešení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C2DFB9B-B772-437F-AD93-4DFEF4C76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  <a:p>
            <a:r>
              <a:rPr lang="cs-CZ" dirty="0"/>
              <a:t>HTML stránka</a:t>
            </a:r>
          </a:p>
          <a:p>
            <a:endParaRPr lang="cs-CZ" dirty="0"/>
          </a:p>
          <a:p>
            <a:r>
              <a:rPr lang="cs-CZ" dirty="0"/>
              <a:t>Webová aplikace</a:t>
            </a:r>
          </a:p>
        </p:txBody>
      </p:sp>
    </p:spTree>
    <p:extLst>
      <p:ext uri="{BB962C8B-B14F-4D97-AF65-F5344CB8AC3E}">
        <p14:creationId xmlns:p14="http://schemas.microsoft.com/office/powerpoint/2010/main" val="3609736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B72BAA-AC7E-463A-9534-64B761B6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Způsoby řešení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E374A5B-3E9A-4EF7-9BAE-B6E24509B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  <a:p>
            <a:r>
              <a:rPr lang="cs-CZ" dirty="0"/>
              <a:t>Připojení k </a:t>
            </a:r>
            <a:r>
              <a:rPr lang="cs-CZ" dirty="0" err="1"/>
              <a:t>WiFi</a:t>
            </a:r>
            <a:endParaRPr lang="cs-CZ" dirty="0"/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Získávání času</a:t>
            </a:r>
          </a:p>
        </p:txBody>
      </p:sp>
    </p:spTree>
    <p:extLst>
      <p:ext uri="{BB962C8B-B14F-4D97-AF65-F5344CB8AC3E}">
        <p14:creationId xmlns:p14="http://schemas.microsoft.com/office/powerpoint/2010/main" val="930609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6BCAE2-80E4-4F6E-ADE6-51462E9C6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 řešení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E739FB6-029B-4E8A-B4FD-4719EE11F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  <a:p>
            <a:r>
              <a:rPr lang="cs-CZ" dirty="0"/>
              <a:t>Podoba dávkovače</a:t>
            </a:r>
          </a:p>
          <a:p>
            <a:endParaRPr lang="cs-CZ" dirty="0"/>
          </a:p>
          <a:p>
            <a:r>
              <a:rPr lang="cs-CZ" dirty="0"/>
              <a:t>Jednoduchá webová aplikace</a:t>
            </a:r>
          </a:p>
        </p:txBody>
      </p:sp>
      <p:pic>
        <p:nvPicPr>
          <p:cNvPr id="5" name="Obrázek 4" descr="Odeslaný screenshot obrázek ">
            <a:extLst>
              <a:ext uri="{FF2B5EF4-FFF2-40B4-BE49-F238E27FC236}">
                <a16:creationId xmlns:a16="http://schemas.microsoft.com/office/drawing/2014/main" id="{864AA3D6-395A-4DEF-8806-C764B17DC8C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10" y="4076700"/>
            <a:ext cx="5580380" cy="2475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744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45A9B2-E272-490F-9695-DBA90CE7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9D72C37-649D-4B7D-94CB-774DF8F7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Video </a:t>
            </a:r>
            <a:r>
              <a:rPr lang="cs-CZ" dirty="0" err="1"/>
              <a:t>hehe</a:t>
            </a:r>
            <a:r>
              <a:rPr lang="cs-CZ" dirty="0"/>
              <a:t> </a:t>
            </a:r>
            <a:r>
              <a:rPr lang="cs-CZ" dirty="0">
                <a:sym typeface="Wingdings" panose="05000000000000000000" pitchFamily="2" charset="2"/>
              </a:rPr>
              <a:t></a:t>
            </a:r>
            <a:endParaRPr lang="cs-CZ" dirty="0"/>
          </a:p>
        </p:txBody>
      </p:sp>
      <p:pic>
        <p:nvPicPr>
          <p:cNvPr id="4" name="videoukazkapre">
            <a:hlinkClick r:id="" action="ppaction://media"/>
            <a:extLst>
              <a:ext uri="{FF2B5EF4-FFF2-40B4-BE49-F238E27FC236}">
                <a16:creationId xmlns:a16="http://schemas.microsoft.com/office/drawing/2014/main" id="{B6E71049-B7F8-44B1-886A-A42F1F7229D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600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5"/>
</p:tagLst>
</file>

<file path=ppt/theme/theme1.xml><?xml version="1.0" encoding="utf-8"?>
<a:theme xmlns:a="http://schemas.openxmlformats.org/drawingml/2006/main" name="Oříznutí">
  <a:themeElements>
    <a:clrScheme name="Oříznutí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říznutí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říznutí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110</Words>
  <Application>Microsoft Office PowerPoint</Application>
  <PresentationFormat>Širokoúhlá obrazovka</PresentationFormat>
  <Paragraphs>43</Paragraphs>
  <Slides>11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1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3" baseType="lpstr">
      <vt:lpstr>Franklin Gothic Book</vt:lpstr>
      <vt:lpstr>Oříznutí</vt:lpstr>
      <vt:lpstr>Dávkovač krmiva</vt:lpstr>
      <vt:lpstr>Obsah</vt:lpstr>
      <vt:lpstr>Cíle projektu</vt:lpstr>
      <vt:lpstr>Využité technologie</vt:lpstr>
      <vt:lpstr>Schématické zapojení</vt:lpstr>
      <vt:lpstr>Způsoby řešení</vt:lpstr>
      <vt:lpstr>Způsoby řešení</vt:lpstr>
      <vt:lpstr>Výsledky řešení</vt:lpstr>
      <vt:lpstr>Prezentace aplikace PowerPoint</vt:lpstr>
      <vt:lpstr>Možné úpravy a vylepšení</vt:lpstr>
      <vt:lpstr>DĚKUJI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Dávkovač krmiva</dc:title>
  <dc:creator>Ondřej Marek</dc:creator>
  <cp:lastModifiedBy>Ondřej Marek</cp:lastModifiedBy>
  <cp:revision>9</cp:revision>
  <dcterms:created xsi:type="dcterms:W3CDTF">2021-01-18T14:40:44Z</dcterms:created>
  <dcterms:modified xsi:type="dcterms:W3CDTF">2021-01-19T15:55:00Z</dcterms:modified>
</cp:coreProperties>
</file>